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178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4c85f534980da3310b606a1769e7e4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79109"/>
          <a:ext cx="9144000" cy="5774934"/>
          <a:chOff x="0" y="1079109"/>
          <a:chExt cx="9144000" cy="577493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9109"/>
            <a:ext cx="9144000" cy="4695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2017-10-16T13:59:45Z</dcterms:created>
  <dcterms:modified xsi:type="dcterms:W3CDTF">2017-10-16T13:59:45Z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